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6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74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2"/>
  </p:normalViewPr>
  <p:slideViewPr>
    <p:cSldViewPr snapToGrid="0" snapToObjects="1">
      <p:cViewPr varScale="1">
        <p:scale>
          <a:sx n="104" d="100"/>
          <a:sy n="104" d="100"/>
        </p:scale>
        <p:origin x="680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08327E-F1F0-184D-A724-FEFF10EF8B1D}" type="datetimeFigureOut">
              <a:rPr lang="en-SA" smtClean="0"/>
              <a:t>08/05/2025 R</a:t>
            </a:fld>
            <a:endParaRPr lang="en-S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B2C6EE-4C8C-924F-9C74-D2C33317127A}" type="slidenum">
              <a:rPr lang="en-SA" smtClean="0"/>
              <a:t>‹#›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6983775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B2C6EE-4C8C-924F-9C74-D2C33317127A}" type="slidenum">
              <a:rPr lang="en-SA" smtClean="0"/>
              <a:t>1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5578530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5F688B-F063-A09F-1EF4-90F5D89E38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4E655E0-E5A3-BA60-9E9F-A676CB02D7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B163FB-0662-195D-6CBE-21D3C7EF2A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131836-C6ED-9430-75FF-EDC8C6D274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B2C6EE-4C8C-924F-9C74-D2C33317127A}" type="slidenum">
              <a:rPr lang="en-SA" smtClean="0"/>
              <a:t>10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3884732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B2C6EE-4C8C-924F-9C74-D2C33317127A}" type="slidenum">
              <a:rPr lang="en-SA" smtClean="0"/>
              <a:t>2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1443350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BFC649-991E-07DD-7B28-5B4F8F97EE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06358E-0056-1535-E77D-AF83F8F6EE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FAE225-7197-CF87-EB1D-6EF64B3443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917CCC-B283-4E36-A12E-538DFAF149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B2C6EE-4C8C-924F-9C74-D2C33317127A}" type="slidenum">
              <a:rPr lang="en-SA" smtClean="0"/>
              <a:t>3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955655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D96303-109E-232C-5478-265E90C826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A986D89-5712-250A-432B-5418771B6E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79D8D9A-FDCA-DAF0-84A7-BBAB0F5F3C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FFF86-34A1-6236-79A7-A4AE1C63416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B2C6EE-4C8C-924F-9C74-D2C33317127A}" type="slidenum">
              <a:rPr lang="en-SA" smtClean="0"/>
              <a:t>4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25136265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26B22-7C6C-E365-9BD4-9ECB4D85A3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661661-14F0-81B8-183E-E496E11D1B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F9C4A75-22F1-81BE-FA0B-C04B3EECD8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B0238-B9C5-84C8-6928-295838DE23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B2C6EE-4C8C-924F-9C74-D2C33317127A}" type="slidenum">
              <a:rPr lang="en-SA" smtClean="0"/>
              <a:t>5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7811176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0F1C20-6B55-71FC-F1EA-0A5D3553D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7E6314-61F8-270C-1847-ECB82175DE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551780-6D1B-F567-B103-1DB47DD6D4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67FB34-703C-AD99-8B44-B23F97E0170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B2C6EE-4C8C-924F-9C74-D2C33317127A}" type="slidenum">
              <a:rPr lang="en-SA" smtClean="0"/>
              <a:t>6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4751938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7CE003-AD06-DD4E-1F42-AAB7C2FBB6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14EFC4-F499-F9B3-5F45-55B088E8A7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F3C1904-E515-0982-6F57-3A40C6D27B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3994EF-5939-91D9-5B04-E97EF8977F5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B2C6EE-4C8C-924F-9C74-D2C33317127A}" type="slidenum">
              <a:rPr lang="en-SA" smtClean="0"/>
              <a:t>7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12813704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46A907-455B-111E-3005-7E671AE244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8D11461-53D2-E2B1-4179-CDD3299D566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392AD1-61FC-BCDF-5470-0077A41E1C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CB7142-3939-F54D-5E36-47E4CA0F82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B2C6EE-4C8C-924F-9C74-D2C33317127A}" type="slidenum">
              <a:rPr lang="en-SA" smtClean="0"/>
              <a:t>8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5226763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41A14E-A23D-E904-76DD-62D8303B58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A625845-E792-10AF-5DD7-7E0357FE3D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F3A8FA-E905-B5F5-AAF8-D5A3083D1E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057E2D-0166-A3E5-0456-FF4BA813CC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B2C6EE-4C8C-924F-9C74-D2C33317127A}" type="slidenum">
              <a:rPr lang="en-SA" smtClean="0"/>
              <a:t>9</a:t>
            </a:fld>
            <a:endParaRPr lang="en-SA"/>
          </a:p>
        </p:txBody>
      </p:sp>
    </p:spTree>
    <p:extLst>
      <p:ext uri="{BB962C8B-B14F-4D97-AF65-F5344CB8AC3E}">
        <p14:creationId xmlns:p14="http://schemas.microsoft.com/office/powerpoint/2010/main" val="384695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5/8/25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5/8/25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5/8/25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Rectangle 65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" y="0"/>
            <a:ext cx="4571993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866667" y="649675"/>
            <a:ext cx="2852717" cy="9443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/>
            </a:pP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Home page</a:t>
            </a:r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1992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50987" y="642750"/>
            <a:ext cx="3429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FE3299-803F-50A2-F857-4B6ED90AA97F}"/>
              </a:ext>
            </a:extLst>
          </p:cNvPr>
          <p:cNvSpPr txBox="1"/>
          <p:nvPr/>
        </p:nvSpPr>
        <p:spPr>
          <a:xfrm>
            <a:off x="5064015" y="849338"/>
            <a:ext cx="3931704" cy="1641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 sz="2000"/>
            </a:pPr>
            <a:r>
              <a:rPr lang="en-US" b="1" dirty="0"/>
              <a:t>The home page welcomes users, introduces the coffee shop, and highlights the main features and values. It provides navigation to all other sections.</a:t>
            </a:r>
          </a:p>
        </p:txBody>
      </p:sp>
      <p:pic>
        <p:nvPicPr>
          <p:cNvPr id="9" name="Picture 8" descr="A screenshot of a website&#10;&#10;AI-generated content may be incorrect.">
            <a:extLst>
              <a:ext uri="{FF2B5EF4-FFF2-40B4-BE49-F238E27FC236}">
                <a16:creationId xmlns:a16="http://schemas.microsoft.com/office/drawing/2014/main" id="{8BA71C2C-8424-C09B-3ABE-050DF315058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-2" b="3486"/>
          <a:stretch/>
        </p:blipFill>
        <p:spPr>
          <a:xfrm>
            <a:off x="670973" y="2490906"/>
            <a:ext cx="7802054" cy="376496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E66D295-E16D-D3AE-229F-5D7CA363B8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C2188EB-B79C-E651-7662-6215450488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" y="0"/>
            <a:ext cx="4571993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2B26FC-6D6F-716E-74F4-4B92AF95A67D}"/>
              </a:ext>
            </a:extLst>
          </p:cNvPr>
          <p:cNvSpPr txBox="1"/>
          <p:nvPr/>
        </p:nvSpPr>
        <p:spPr>
          <a:xfrm>
            <a:off x="8253" y="482172"/>
            <a:ext cx="4238990" cy="166790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defRPr sz="3200" b="1"/>
            </a:pPr>
            <a:r>
              <a:rPr lang="en-US" sz="4400" dirty="0">
                <a:solidFill>
                  <a:schemeClr val="bg1"/>
                </a:solidFill>
              </a:rPr>
              <a:t>Admin - Add/Edit Product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A0CB71E-1B07-26E1-BD53-E36655D93E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1992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59FB7AE-ACD4-D293-A25D-41C5884045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50987" y="642750"/>
            <a:ext cx="3429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BB4EA7D-79D7-A572-3BEF-B1C730070F14}"/>
              </a:ext>
            </a:extLst>
          </p:cNvPr>
          <p:cNvSpPr txBox="1"/>
          <p:nvPr/>
        </p:nvSpPr>
        <p:spPr>
          <a:xfrm>
            <a:off x="5064016" y="642750"/>
            <a:ext cx="3919346" cy="18656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>
              <a:defRPr sz="2000"/>
            </a:pPr>
            <a:r>
              <a:rPr lang="en-US" sz="2400" b="1" dirty="0"/>
              <a:t>Admins can add new products or edit existing product details.</a:t>
            </a: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D6CDAF8-D3A6-4759-5AF8-F271AEB76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421699"/>
            <a:ext cx="7772400" cy="385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11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" y="0"/>
            <a:ext cx="4571993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37A35D-E0D5-84A2-6F47-C9FC39C540E9}"/>
              </a:ext>
            </a:extLst>
          </p:cNvPr>
          <p:cNvSpPr txBox="1"/>
          <p:nvPr/>
        </p:nvSpPr>
        <p:spPr>
          <a:xfrm>
            <a:off x="866667" y="688470"/>
            <a:ext cx="2655009" cy="8578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/>
            </a:pP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About us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1992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50987" y="642750"/>
            <a:ext cx="3429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C7AA63-FD4E-AD90-F2E1-402DD67D22A7}"/>
              </a:ext>
            </a:extLst>
          </p:cNvPr>
          <p:cNvSpPr txBox="1"/>
          <p:nvPr/>
        </p:nvSpPr>
        <p:spPr>
          <a:xfrm>
            <a:off x="5064016" y="642750"/>
            <a:ext cx="3919346" cy="186567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/>
              <a:t>We are exciting about delivering the best coffee beans and coffee tools , blending tradition with quality. Our mission is to offer high-quality products and excellent service,.</a:t>
            </a:r>
          </a:p>
        </p:txBody>
      </p:sp>
      <p:pic>
        <p:nvPicPr>
          <p:cNvPr id="7" name="Picture 6" descr="A coffee beans and ground coffee on a wooden board&#10;&#10;AI-generated content may be incorrect.">
            <a:extLst>
              <a:ext uri="{FF2B5EF4-FFF2-40B4-BE49-F238E27FC236}">
                <a16:creationId xmlns:a16="http://schemas.microsoft.com/office/drawing/2014/main" id="{562B15E5-8084-6043-CB61-AA4B4E7AE6F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261" r="2487"/>
          <a:stretch/>
        </p:blipFill>
        <p:spPr>
          <a:xfrm>
            <a:off x="615775" y="2607276"/>
            <a:ext cx="7912450" cy="3818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49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6C610E0-F9E9-8E89-9BD8-F1E4FB78DC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3F0CE40-27EF-709E-DA0D-564EA58FB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" y="0"/>
            <a:ext cx="4571993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75367D-EB98-DA11-7402-0D7477E48F9B}"/>
              </a:ext>
            </a:extLst>
          </p:cNvPr>
          <p:cNvSpPr txBox="1"/>
          <p:nvPr/>
        </p:nvSpPr>
        <p:spPr>
          <a:xfrm>
            <a:off x="1298309" y="1082161"/>
            <a:ext cx="2211010" cy="77135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/>
            </a:pP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Cart page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/>
            </a:pPr>
            <a:endParaRPr lang="en-US" sz="44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97AE32D-FE4B-9584-6653-C3D60F3FC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1992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1CEB9D8-4218-83D4-5B20-1AB67A83D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50987" y="642750"/>
            <a:ext cx="3429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638C98-D15D-8DD1-6D6F-4B8CABD6C9E8}"/>
              </a:ext>
            </a:extLst>
          </p:cNvPr>
          <p:cNvSpPr txBox="1"/>
          <p:nvPr/>
        </p:nvSpPr>
        <p:spPr>
          <a:xfrm>
            <a:off x="5064016" y="642750"/>
            <a:ext cx="3919346" cy="186567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>
              <a:defRPr sz="2000"/>
            </a:pPr>
            <a:r>
              <a:rPr lang="en-US" sz="2400" b="1" dirty="0"/>
              <a:t>Shows all products the user intends to purchase, with options to update quantities, remove items, and proceed to checkout.</a:t>
            </a:r>
          </a:p>
        </p:txBody>
      </p:sp>
      <p:pic>
        <p:nvPicPr>
          <p:cNvPr id="8" name="Picture 7" descr="A screenshot of a computer&#10;&#10;AI-generated content may be incorrect.">
            <a:extLst>
              <a:ext uri="{FF2B5EF4-FFF2-40B4-BE49-F238E27FC236}">
                <a16:creationId xmlns:a16="http://schemas.microsoft.com/office/drawing/2014/main" id="{DF227759-B9C6-5A3B-AC49-8A9CBF11AD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476" y="2427878"/>
            <a:ext cx="7772400" cy="385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626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111A251-6ED3-AE44-404F-336098BC2B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6ECF858-D069-66C9-5C8A-DCCC3BFF8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" y="0"/>
            <a:ext cx="4571993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0C321F-E95F-3355-D6CE-8811E9338A8B}"/>
              </a:ext>
            </a:extLst>
          </p:cNvPr>
          <p:cNvSpPr txBox="1"/>
          <p:nvPr/>
        </p:nvSpPr>
        <p:spPr>
          <a:xfrm>
            <a:off x="1298309" y="1082161"/>
            <a:ext cx="1975387" cy="771353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5000" lnSpcReduction="10000"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/>
            </a:pPr>
            <a:r>
              <a:rPr lang="en-US" sz="4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Products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5644A41-E5CE-5CBB-EC0A-7C1FB1CC47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1992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13DA8A-6322-91B2-DB9E-5C969B4DB8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50987" y="642750"/>
            <a:ext cx="3429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43EB0F-BF66-DEDD-BD8B-0397E02F4E7A}"/>
              </a:ext>
            </a:extLst>
          </p:cNvPr>
          <p:cNvSpPr txBox="1"/>
          <p:nvPr/>
        </p:nvSpPr>
        <p:spPr>
          <a:xfrm>
            <a:off x="5064016" y="642750"/>
            <a:ext cx="3919346" cy="186567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>
              <a:defRPr sz="2000"/>
            </a:pPr>
            <a:r>
              <a:rPr lang="en-US" sz="2400" b="1" dirty="0"/>
              <a:t>Displays all available products. Users can browse, search, and add products to their cart.</a:t>
            </a:r>
          </a:p>
        </p:txBody>
      </p:sp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98FD564-3D6F-E051-AF19-5F4664A3CF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712" y="2617330"/>
            <a:ext cx="7652109" cy="3721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6385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2A70278-8D0E-0194-FC52-7F26838953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F8A2D3D6-38E5-4947-4C60-E876CA3D20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" y="0"/>
            <a:ext cx="4571993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761FF6-DD00-B44C-CADF-0FC7EB738E13}"/>
              </a:ext>
            </a:extLst>
          </p:cNvPr>
          <p:cNvSpPr txBox="1"/>
          <p:nvPr/>
        </p:nvSpPr>
        <p:spPr>
          <a:xfrm>
            <a:off x="411903" y="764098"/>
            <a:ext cx="4682273" cy="11342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/>
            </a:pPr>
            <a:r>
              <a:rPr lang="en-US" sz="4400" dirty="0">
                <a:solidFill>
                  <a:schemeClr val="bg1"/>
                </a:solidFill>
              </a:rPr>
              <a:t>Checkout Page</a:t>
            </a:r>
            <a:endParaRPr lang="en-US" sz="44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10D6AC3-2E7C-81A3-8EEE-E94BB0B93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1992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CCB5259-6919-1A06-9F59-8D43F2F40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50987" y="642750"/>
            <a:ext cx="3429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049884-D67E-6BAD-13CF-E4BA625C8DE1}"/>
              </a:ext>
            </a:extLst>
          </p:cNvPr>
          <p:cNvSpPr txBox="1"/>
          <p:nvPr/>
        </p:nvSpPr>
        <p:spPr>
          <a:xfrm>
            <a:off x="5064016" y="642750"/>
            <a:ext cx="3919346" cy="18656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>
              <a:defRPr sz="2000"/>
            </a:pPr>
            <a:r>
              <a:rPr lang="en-US" sz="2400" b="1" dirty="0"/>
              <a:t>Users enter shipping and payment details to complete their purchase.</a:t>
            </a:r>
          </a:p>
        </p:txBody>
      </p:sp>
      <p:pic>
        <p:nvPicPr>
          <p:cNvPr id="2" name="Picture 1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FD7A7A5-6543-80F2-8A8C-9DABA26046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466" y="2462702"/>
            <a:ext cx="8105126" cy="3941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080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827B14-BC0F-7A96-DC7F-CEEDEBE245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9AED7B8-1484-ED0C-7FEB-BD9ADE0F4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" y="0"/>
            <a:ext cx="4571993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2B82CC-6F0B-D0DE-D5A3-44F471553239}"/>
              </a:ext>
            </a:extLst>
          </p:cNvPr>
          <p:cNvSpPr txBox="1"/>
          <p:nvPr/>
        </p:nvSpPr>
        <p:spPr>
          <a:xfrm>
            <a:off x="711615" y="945500"/>
            <a:ext cx="3699756" cy="11342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/>
            </a:pPr>
            <a:r>
              <a:rPr lang="en-US" sz="4400" dirty="0">
                <a:solidFill>
                  <a:schemeClr val="bg1"/>
                </a:solidFill>
              </a:rPr>
              <a:t>Contact Us</a:t>
            </a:r>
            <a:endParaRPr lang="en-US" sz="44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7BBDBD7-F39E-7ACC-351B-D5789D47A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1992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CFD8632-80A2-4917-4FDD-20E54A1E5E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50987" y="642750"/>
            <a:ext cx="3429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5B3A42-F836-94AC-220B-1FF3DE7061FE}"/>
              </a:ext>
            </a:extLst>
          </p:cNvPr>
          <p:cNvSpPr txBox="1"/>
          <p:nvPr/>
        </p:nvSpPr>
        <p:spPr>
          <a:xfrm>
            <a:off x="5064016" y="642750"/>
            <a:ext cx="3919346" cy="186567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>
              <a:defRPr sz="2000"/>
            </a:pPr>
            <a:r>
              <a:rPr lang="en-US" sz="2400" b="1" dirty="0"/>
              <a:t>Users can send inquiries, suggestions, or complaints. A confirmation popup appears after submission.</a:t>
            </a:r>
          </a:p>
        </p:txBody>
      </p:sp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35D2A7B-FD85-7FAE-105F-C4779BDC9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985" y="2421699"/>
            <a:ext cx="7772400" cy="385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541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1F112E-CD6E-8405-388A-AE60D433EC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2AB642C-981E-28AA-C25D-75C2E5DCAB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" y="0"/>
            <a:ext cx="4571993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BA4510-0881-F717-680C-CE8ADCEB3BBB}"/>
              </a:ext>
            </a:extLst>
          </p:cNvPr>
          <p:cNvSpPr txBox="1"/>
          <p:nvPr/>
        </p:nvSpPr>
        <p:spPr>
          <a:xfrm>
            <a:off x="711615" y="945500"/>
            <a:ext cx="3699756" cy="11342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/>
            </a:pPr>
            <a:r>
              <a:rPr lang="en-US" sz="4400" dirty="0">
                <a:solidFill>
                  <a:schemeClr val="bg1"/>
                </a:solidFill>
              </a:rPr>
              <a:t>Login/Register</a:t>
            </a:r>
            <a:endParaRPr lang="en-US" sz="44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C703DF6-F03D-2C5C-F0D0-F67BC6A1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1992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3E81043-A8AD-20E0-E1D0-A8086F491C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50987" y="642750"/>
            <a:ext cx="3429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DA79AB-A5E0-B677-F2A6-D077C7199C1C}"/>
              </a:ext>
            </a:extLst>
          </p:cNvPr>
          <p:cNvSpPr txBox="1"/>
          <p:nvPr/>
        </p:nvSpPr>
        <p:spPr>
          <a:xfrm>
            <a:off x="5064016" y="642750"/>
            <a:ext cx="3919346" cy="186567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>
              <a:defRPr sz="2000"/>
            </a:pPr>
            <a:r>
              <a:rPr lang="en-US" sz="2400" b="1" dirty="0"/>
              <a:t>Allows users to log in or create a new account to access shopping and order features.</a:t>
            </a:r>
          </a:p>
        </p:txBody>
      </p:sp>
      <p:pic>
        <p:nvPicPr>
          <p:cNvPr id="4" name="Picture 3" descr="A screenshot of a website&#10;&#10;AI-generated content may be incorrect.">
            <a:extLst>
              <a:ext uri="{FF2B5EF4-FFF2-40B4-BE49-F238E27FC236}">
                <a16:creationId xmlns:a16="http://schemas.microsoft.com/office/drawing/2014/main" id="{036989DC-DA51-FA4C-1496-300EA25CE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421699"/>
            <a:ext cx="7772400" cy="385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554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49D9919-7F17-5E55-3926-EBD59E01E5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1A2B48-CF75-17A8-407A-C1F49739D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" y="0"/>
            <a:ext cx="4571993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CD8BA9-EA3D-4D39-8519-7DD7A42D7919}"/>
              </a:ext>
            </a:extLst>
          </p:cNvPr>
          <p:cNvSpPr txBox="1"/>
          <p:nvPr/>
        </p:nvSpPr>
        <p:spPr>
          <a:xfrm>
            <a:off x="711615" y="945500"/>
            <a:ext cx="3699756" cy="11342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defRPr sz="3200" b="1"/>
            </a:pPr>
            <a:r>
              <a:rPr lang="en-US" sz="4400" dirty="0">
                <a:solidFill>
                  <a:schemeClr val="bg1"/>
                </a:solidFill>
              </a:rPr>
              <a:t>Admin Panel</a:t>
            </a:r>
            <a:endParaRPr lang="en-US" sz="44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78EBFBF-60B3-DFDE-FC40-B70C995CB8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1992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36BAF36-970E-57D1-9729-C3ACD43C03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50987" y="642750"/>
            <a:ext cx="3429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5496AF-36A3-7CB7-FCD6-CDE3541DE091}"/>
              </a:ext>
            </a:extLst>
          </p:cNvPr>
          <p:cNvSpPr txBox="1"/>
          <p:nvPr/>
        </p:nvSpPr>
        <p:spPr>
          <a:xfrm>
            <a:off x="5064016" y="642750"/>
            <a:ext cx="3919346" cy="18656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>
              <a:defRPr sz="2000"/>
            </a:pPr>
            <a:r>
              <a:rPr lang="en-US" sz="2400" b="1" dirty="0"/>
              <a:t> Accessible only to admins. Allows management of products and orders.</a:t>
            </a:r>
          </a:p>
        </p:txBody>
      </p:sp>
      <p:pic>
        <p:nvPicPr>
          <p:cNvPr id="6" name="Picture 5" descr="A screenshot of a store&#10;&#10;AI-generated content may be incorrect.">
            <a:extLst>
              <a:ext uri="{FF2B5EF4-FFF2-40B4-BE49-F238E27FC236}">
                <a16:creationId xmlns:a16="http://schemas.microsoft.com/office/drawing/2014/main" id="{74328FDB-7F8A-AC27-5682-62677775EB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442" y="2359491"/>
            <a:ext cx="7772400" cy="385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492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CF63F5-C984-6F0B-2958-85269E6B86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813495B-AA97-C8E6-6E8B-7B7608F70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" y="0"/>
            <a:ext cx="4571993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446668-5B91-3481-38E9-BBCD44373686}"/>
              </a:ext>
            </a:extLst>
          </p:cNvPr>
          <p:cNvSpPr txBox="1"/>
          <p:nvPr/>
        </p:nvSpPr>
        <p:spPr>
          <a:xfrm>
            <a:off x="8253" y="482172"/>
            <a:ext cx="4238990" cy="166790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algn="ctr">
              <a:defRPr sz="3200" b="1"/>
            </a:pPr>
            <a:r>
              <a:rPr lang="en-US" sz="4400" dirty="0">
                <a:solidFill>
                  <a:schemeClr val="bg1"/>
                </a:solidFill>
              </a:rPr>
              <a:t>Admin - Manage Orders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B154314-30AF-CB7D-84A3-E53203F2AB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2000" y="0"/>
            <a:ext cx="4571992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80B3847-E76C-DE41-525F-D945DC2FBF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50987" y="642750"/>
            <a:ext cx="3429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C10A9A-981B-40B1-49C8-3477D65182E2}"/>
              </a:ext>
            </a:extLst>
          </p:cNvPr>
          <p:cNvSpPr txBox="1"/>
          <p:nvPr/>
        </p:nvSpPr>
        <p:spPr>
          <a:xfrm>
            <a:off x="5064016" y="642750"/>
            <a:ext cx="3919346" cy="18656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b="1" dirty="0"/>
          </a:p>
          <a:p>
            <a:pPr>
              <a:defRPr sz="2000"/>
            </a:pPr>
            <a:r>
              <a:rPr lang="en-US" sz="2400" b="1" dirty="0"/>
              <a:t>Admins can view and update customer orders.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64C6CA51-C984-D72A-99F7-47AC9D4849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359491"/>
            <a:ext cx="7772400" cy="385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089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210</Words>
  <Application>Microsoft Macintosh PowerPoint</Application>
  <PresentationFormat>On-screen Show (4:3)</PresentationFormat>
  <Paragraphs>39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مازن عوض آل سالم</cp:lastModifiedBy>
  <cp:revision>2</cp:revision>
  <dcterms:created xsi:type="dcterms:W3CDTF">2013-01-27T09:14:16Z</dcterms:created>
  <dcterms:modified xsi:type="dcterms:W3CDTF">2025-05-08T02:33:08Z</dcterms:modified>
  <cp:category/>
</cp:coreProperties>
</file>

<file path=docProps/thumbnail.jpeg>
</file>